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640" r:id="rId2"/>
    <p:sldId id="641" r:id="rId3"/>
    <p:sldId id="708" r:id="rId4"/>
    <p:sldId id="688" r:id="rId5"/>
    <p:sldId id="689" r:id="rId6"/>
    <p:sldId id="701" r:id="rId7"/>
    <p:sldId id="642" r:id="rId8"/>
    <p:sldId id="643" r:id="rId9"/>
    <p:sldId id="644" r:id="rId10"/>
    <p:sldId id="646" r:id="rId11"/>
    <p:sldId id="645" r:id="rId12"/>
    <p:sldId id="648" r:id="rId13"/>
    <p:sldId id="647" r:id="rId14"/>
    <p:sldId id="649" r:id="rId15"/>
    <p:sldId id="650" r:id="rId16"/>
    <p:sldId id="651" r:id="rId17"/>
    <p:sldId id="652" r:id="rId18"/>
    <p:sldId id="654" r:id="rId19"/>
    <p:sldId id="656" r:id="rId20"/>
    <p:sldId id="653" r:id="rId21"/>
    <p:sldId id="655" r:id="rId22"/>
    <p:sldId id="657" r:id="rId23"/>
    <p:sldId id="658" r:id="rId24"/>
    <p:sldId id="660" r:id="rId25"/>
    <p:sldId id="659" r:id="rId26"/>
    <p:sldId id="665" r:id="rId27"/>
    <p:sldId id="666" r:id="rId28"/>
    <p:sldId id="667" r:id="rId29"/>
    <p:sldId id="669" r:id="rId30"/>
    <p:sldId id="679" r:id="rId31"/>
    <p:sldId id="680" r:id="rId32"/>
    <p:sldId id="681" r:id="rId33"/>
    <p:sldId id="683" r:id="rId34"/>
    <p:sldId id="684" r:id="rId35"/>
    <p:sldId id="690" r:id="rId36"/>
    <p:sldId id="692" r:id="rId37"/>
    <p:sldId id="678" r:id="rId38"/>
    <p:sldId id="695" r:id="rId39"/>
    <p:sldId id="693" r:id="rId40"/>
    <p:sldId id="694" r:id="rId41"/>
    <p:sldId id="699" r:id="rId42"/>
    <p:sldId id="700" r:id="rId43"/>
    <p:sldId id="671" r:id="rId44"/>
    <p:sldId id="677" r:id="rId45"/>
    <p:sldId id="676" r:id="rId46"/>
    <p:sldId id="686" r:id="rId47"/>
    <p:sldId id="685" r:id="rId48"/>
    <p:sldId id="687" r:id="rId49"/>
    <p:sldId id="698" r:id="rId50"/>
    <p:sldId id="674" r:id="rId51"/>
    <p:sldId id="673" r:id="rId52"/>
    <p:sldId id="675" r:id="rId53"/>
    <p:sldId id="702" r:id="rId54"/>
    <p:sldId id="704" r:id="rId55"/>
    <p:sldId id="703" r:id="rId56"/>
    <p:sldId id="705" r:id="rId57"/>
    <p:sldId id="707" r:id="rId58"/>
    <p:sldId id="706" r:id="rId59"/>
    <p:sldId id="633" r:id="rId60"/>
    <p:sldId id="636" r:id="rId61"/>
    <p:sldId id="635" r:id="rId62"/>
    <p:sldId id="634" r:id="rId63"/>
    <p:sldId id="639" r:id="rId64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70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674"/>
            <p14:sldId id="673"/>
            <p14:sldId id="675"/>
            <p14:sldId id="702"/>
            <p14:sldId id="704"/>
            <p14:sldId id="703"/>
            <p14:sldId id="705"/>
            <p14:sldId id="707"/>
            <p14:sldId id="706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9FC"/>
    <a:srgbClr val="B8C6FC"/>
    <a:srgbClr val="02029D"/>
    <a:srgbClr val="0404B9"/>
    <a:srgbClr val="0708D0"/>
    <a:srgbClr val="0A0CF0"/>
    <a:srgbClr val="030390"/>
    <a:srgbClr val="0708D2"/>
    <a:srgbClr val="CBE3FB"/>
    <a:srgbClr val="968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87"/>
    <p:restoredTop sz="97146" autoAdjust="0"/>
  </p:normalViewPr>
  <p:slideViewPr>
    <p:cSldViewPr snapToGrid="0">
      <p:cViewPr varScale="1">
        <p:scale>
          <a:sx n="83" d="100"/>
          <a:sy n="83" d="100"/>
        </p:scale>
        <p:origin x="248" y="160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microsoft.com/office/2007/relationships/hdphoto" Target="../media/hdphoto3.wdp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microsoft.com/office/2007/relationships/hdphoto" Target="../media/hdphoto4.wdp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5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6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7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8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9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0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83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3.wdp"/><Relationship Id="rId7" Type="http://schemas.openxmlformats.org/officeDocument/2006/relationships/image" Target="../media/image87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5.svg"/><Relationship Id="rId5" Type="http://schemas.microsoft.com/office/2007/relationships/hdphoto" Target="../media/hdphoto14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7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109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2.svg"/><Relationship Id="rId10" Type="http://schemas.openxmlformats.org/officeDocument/2006/relationships/image" Target="../media/image110.png"/><Relationship Id="rId4" Type="http://schemas.openxmlformats.org/officeDocument/2006/relationships/image" Target="../media/image111.png"/><Relationship Id="rId9" Type="http://schemas.openxmlformats.org/officeDocument/2006/relationships/image" Target="../media/image1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136.svg"/><Relationship Id="rId18" Type="http://schemas.openxmlformats.org/officeDocument/2006/relationships/image" Target="../media/image141.png"/><Relationship Id="rId3" Type="http://schemas.openxmlformats.org/officeDocument/2006/relationships/image" Target="../media/image127.png"/><Relationship Id="rId21" Type="http://schemas.openxmlformats.org/officeDocument/2006/relationships/image" Target="../media/image144.sv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40.svg"/><Relationship Id="rId2" Type="http://schemas.openxmlformats.org/officeDocument/2006/relationships/image" Target="../media/image126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4.svg"/><Relationship Id="rId5" Type="http://schemas.openxmlformats.org/officeDocument/2006/relationships/image" Target="../media/image129.png"/><Relationship Id="rId15" Type="http://schemas.openxmlformats.org/officeDocument/2006/relationships/image" Target="../media/image138.svg"/><Relationship Id="rId10" Type="http://schemas.openxmlformats.org/officeDocument/2006/relationships/image" Target="../media/image133.png"/><Relationship Id="rId19" Type="http://schemas.openxmlformats.org/officeDocument/2006/relationships/image" Target="../media/image142.sv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7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microsoft.com/office/2007/relationships/hdphoto" Target="../media/hdphoto15.wdp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3" Type="http://schemas.openxmlformats.org/officeDocument/2006/relationships/image" Target="../media/image155.svg"/><Relationship Id="rId7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4FA7325-3963-626A-0471-5D4E1F7F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-2057400"/>
            <a:ext cx="1676400" cy="20574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1A4C58-754D-5B69-A73B-F46CFA09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78" y="4727575"/>
            <a:ext cx="3149600" cy="28321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41" y="104775"/>
            <a:ext cx="3289300" cy="29591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DCD43A-E712-5863-7FFC-53B9BBCFB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61" y="138546"/>
            <a:ext cx="1752600" cy="2146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2" y="-1067934"/>
            <a:ext cx="4580392" cy="45803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D3C064B-B3E1-1688-2354-5644759BE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110" y="-2192732"/>
            <a:ext cx="1885329" cy="23088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</p:spTree>
    <p:extLst>
      <p:ext uri="{BB962C8B-B14F-4D97-AF65-F5344CB8AC3E}">
        <p14:creationId xmlns:p14="http://schemas.microsoft.com/office/powerpoint/2010/main" val="282158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5" name="グラフィックス 4" descr="意思決定図">
            <a:extLst>
              <a:ext uri="{FF2B5EF4-FFF2-40B4-BE49-F238E27FC236}">
                <a16:creationId xmlns:a16="http://schemas.microsoft.com/office/drawing/2014/main" id="{D4365048-2DBA-B86A-7EA6-2B8CB9CBD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7331" y="3394129"/>
            <a:ext cx="3207992" cy="39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3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77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258</Words>
  <Application>Microsoft Macintosh PowerPoint</Application>
  <PresentationFormat>ユーザー設定</PresentationFormat>
  <Paragraphs>109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80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2025-04-17T09:19:13Z</dcterms:modified>
  <cp:category/>
</cp:coreProperties>
</file>